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8" r:id="rId11"/>
    <p:sldId id="266" r:id="rId12"/>
    <p:sldId id="276" r:id="rId13"/>
    <p:sldId id="278" r:id="rId14"/>
    <p:sldId id="275" r:id="rId15"/>
    <p:sldId id="267" r:id="rId16"/>
    <p:sldId id="269" r:id="rId17"/>
    <p:sldId id="277" r:id="rId18"/>
    <p:sldId id="270" r:id="rId19"/>
    <p:sldId id="274" r:id="rId20"/>
    <p:sldId id="26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770-8F2F-7FF7-B753-5B48EBE2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85004-91D1-2B07-FEA9-E48B8609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254C-20A2-AD0D-7B20-C3D7DA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8991-6DA9-0DAD-FC0C-4E57A8D8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12D9-EE6C-7A61-2D1E-64245089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0079-81B7-8BD7-0096-43958592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2267-F5BD-075C-A840-376252366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845C-03CA-A629-D197-BA1D1EFD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2EF5-03A5-EC16-B84C-114AD4DF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A5AF8-EA4A-9389-000E-4D00737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0A7A-4BCE-48D8-722E-F7CBBBC74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40E79-DCDB-4DB5-2EBA-683A1E84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CB7C-96A7-4ED2-9EC8-B59AC893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749E-5568-DB89-6A34-73BA017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17C-DABB-9CB2-7837-DB20AA9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71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878-412D-4B71-CE8F-169AD0F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2EF2-0B3D-DEF9-8978-51E93588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983-BE22-BBF0-8376-EC1AB9C9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A69A-7C82-5254-34CD-9235FA97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863B-5A66-6B1E-71D8-8B1E3E13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2F2-9EF2-9B88-8A64-3F55805D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F77-4998-1FD3-603D-685DD1FC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0502-7708-9138-35C0-8C2A4CA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BD56-F1ED-F890-9970-BFAAC6CC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EB70-266D-54DA-98D0-A1F930A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8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9D40-CDA8-8A39-5A11-95EDF5A2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D78A-618F-5D62-3050-7A6C76C5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2867-80A2-7DB3-9F18-6E98FBF47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1749-09B5-8334-C4A0-13921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85F-E10A-C04C-D24B-67C1E6D1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A5E9-EB54-AD05-F5AB-730C99F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53-A458-27BC-EE6D-1BC76217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AFB-B6F9-D5A1-A64B-A61088585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70F-328D-4CEC-4A77-6D5EC00E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04AAF-FC23-40A0-D5CD-75E44B44B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D4EB-77D8-8507-4DAE-8BDE8EDE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EE40D-1C58-05C4-0A99-F1F87FC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4BB25-BB98-363E-304D-DE55526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64EC-7371-C5FF-FA6D-DC5B91FA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CC2-DE65-5556-155D-74792FD7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ECAE9-5525-1E08-D238-AF37AA8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0D93F-5661-6AA7-AC1E-49FF470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AF4FF-386E-FDDD-272F-97409838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C803-7549-54BF-4EF9-6E0921A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5C628-C8C2-55E3-5B1D-1E5F251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E21-F658-053D-B0CD-13A6CF7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5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D656-A769-B0CC-EFD4-2C8DC76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E59E-261E-DA4A-387E-7A67C66F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4C05-FC92-4893-1B70-03DFD0E8E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CABE-0C13-CDA7-D0CF-7E6BF4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8297-662E-0748-F57B-C1822C07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F6E-3F26-412C-2271-0AE89F5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9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7922-211E-CD6B-D00E-5CCFD4FB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C4132-EAE2-BC1B-52AC-8397CA5D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5757C-E812-7AE7-BF61-18D651C5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FBD7F-4AFE-6373-407F-42E39B91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6BAA1-9BD2-23F8-C8DF-ACDA4A6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EE8B-1C12-F747-1D54-05694E5E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47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75B0-38AB-2D8D-6207-DBF039A4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F492-938F-513D-326A-A74B2A5B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A258-1B18-9AE3-94F8-82D6FAE34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F25DD-6FB1-49D7-B71E-281AE986BB32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C9F7-F7A7-556B-8EFC-33E61703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5E73-C32B-B675-2358-EEF7DB12C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35F4-E818-F8CA-7324-A4D2C85B1F22}"/>
              </a:ext>
            </a:extLst>
          </p:cNvPr>
          <p:cNvSpPr txBox="1"/>
          <p:nvPr/>
        </p:nvSpPr>
        <p:spPr>
          <a:xfrm>
            <a:off x="0" y="6488668"/>
            <a:ext cx="697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Wassim BACHA – B3 Développement Web &amp; Application (2023-2024)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012E-CBD7-61A8-6980-4451A6D9D8A4}"/>
              </a:ext>
            </a:extLst>
          </p:cNvPr>
          <p:cNvSpPr txBox="1"/>
          <p:nvPr/>
        </p:nvSpPr>
        <p:spPr>
          <a:xfrm>
            <a:off x="2255769" y="0"/>
            <a:ext cx="768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CDA</a:t>
            </a:r>
          </a:p>
          <a:p>
            <a:pPr algn="ctr"/>
            <a:r>
              <a:rPr lang="fr-FR" sz="2400" dirty="0"/>
              <a:t>Présentation de mon projet de fin d’études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109B7-2F14-C2AF-8E40-412CF08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87" y="5619222"/>
            <a:ext cx="1192250" cy="116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03BCB-4ADF-DE6E-A00D-7D0058C1279D}"/>
              </a:ext>
            </a:extLst>
          </p:cNvPr>
          <p:cNvSpPr txBox="1"/>
          <p:nvPr/>
        </p:nvSpPr>
        <p:spPr>
          <a:xfrm>
            <a:off x="9834130" y="64886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Réalisé à</a:t>
            </a:r>
          </a:p>
        </p:txBody>
      </p:sp>
    </p:spTree>
    <p:extLst>
      <p:ext uri="{BB962C8B-B14F-4D97-AF65-F5344CB8AC3E}">
        <p14:creationId xmlns:p14="http://schemas.microsoft.com/office/powerpoint/2010/main" val="41869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Technologies &amp; Outils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CBAF-F054-2C1C-2C24-C6709E7A9769}"/>
              </a:ext>
            </a:extLst>
          </p:cNvPr>
          <p:cNvSpPr/>
          <p:nvPr/>
        </p:nvSpPr>
        <p:spPr>
          <a:xfrm>
            <a:off x="1078871" y="1312751"/>
            <a:ext cx="10034258" cy="4825499"/>
          </a:xfrm>
          <a:prstGeom prst="round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87753-A7D7-2D9D-3E5F-47A7C4D51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23" y="4235591"/>
            <a:ext cx="2543269" cy="872987"/>
          </a:xfrm>
          <a:prstGeom prst="rect">
            <a:avLst/>
          </a:prstGeom>
        </p:spPr>
      </p:pic>
      <p:pic>
        <p:nvPicPr>
          <p:cNvPr id="9" name="Picture 8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93608A97-B6E6-79CF-89BA-7ED33CCA1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1901462"/>
            <a:ext cx="872988" cy="872988"/>
          </a:xfrm>
          <a:prstGeom prst="rect">
            <a:avLst/>
          </a:prstGeom>
        </p:spPr>
      </p:pic>
      <p:pic>
        <p:nvPicPr>
          <p:cNvPr id="11" name="Picture 10" descr="A logo with sailboat and birds&#10;&#10;Description automatically generated">
            <a:extLst>
              <a:ext uri="{FF2B5EF4-FFF2-40B4-BE49-F238E27FC236}">
                <a16:creationId xmlns:a16="http://schemas.microsoft.com/office/drawing/2014/main" id="{B6832808-C136-81CF-1DA8-B9B1E731A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3" y="2214127"/>
            <a:ext cx="1479375" cy="872988"/>
          </a:xfrm>
          <a:prstGeom prst="rect">
            <a:avLst/>
          </a:prstGeom>
        </p:spPr>
      </p:pic>
      <p:pic>
        <p:nvPicPr>
          <p:cNvPr id="15" name="Picture 14" descr="A logo with a dolphin&#10;&#10;Description automatically generated">
            <a:extLst>
              <a:ext uri="{FF2B5EF4-FFF2-40B4-BE49-F238E27FC236}">
                <a16:creationId xmlns:a16="http://schemas.microsoft.com/office/drawing/2014/main" id="{6B5EE4A8-E753-C76E-C87F-C58BA62ED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7" y="4580561"/>
            <a:ext cx="2343951" cy="1212719"/>
          </a:xfrm>
          <a:prstGeom prst="rect">
            <a:avLst/>
          </a:prstGeom>
        </p:spPr>
      </p:pic>
      <p:pic>
        <p:nvPicPr>
          <p:cNvPr id="17" name="Picture 16" descr="A black background with purple letters">
            <a:extLst>
              <a:ext uri="{FF2B5EF4-FFF2-40B4-BE49-F238E27FC236}">
                <a16:creationId xmlns:a16="http://schemas.microsoft.com/office/drawing/2014/main" id="{2366DE46-4E49-DBFA-A17C-D0D721CEA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1" y="2946680"/>
            <a:ext cx="2096373" cy="1429345"/>
          </a:xfrm>
          <a:prstGeom prst="rect">
            <a:avLst/>
          </a:prstGeom>
        </p:spPr>
      </p:pic>
      <p:pic>
        <p:nvPicPr>
          <p:cNvPr id="19" name="Picture 18" descr="A purple and black letter b&#10;&#10;Description automatically generated">
            <a:extLst>
              <a:ext uri="{FF2B5EF4-FFF2-40B4-BE49-F238E27FC236}">
                <a16:creationId xmlns:a16="http://schemas.microsoft.com/office/drawing/2014/main" id="{0ACD64BC-047D-3BFF-51BF-E3D5668FD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3436946"/>
            <a:ext cx="932558" cy="743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EDF942-2718-185B-B953-0E2E5ECD61AA}"/>
              </a:ext>
            </a:extLst>
          </p:cNvPr>
          <p:cNvSpPr txBox="1"/>
          <p:nvPr/>
        </p:nvSpPr>
        <p:spPr>
          <a:xfrm>
            <a:off x="1469523" y="2472050"/>
            <a:ext cx="4897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Lien Git : </a:t>
            </a:r>
          </a:p>
          <a:p>
            <a:r>
              <a:rPr lang="fr-FR" dirty="0"/>
              <a:t>https://github.com/abwii/HubertCut</a:t>
            </a:r>
          </a:p>
          <a:p>
            <a:r>
              <a:rPr lang="fr-FR" u="sng" dirty="0"/>
              <a:t>Nom de domaine : </a:t>
            </a:r>
          </a:p>
          <a:p>
            <a:r>
              <a:rPr lang="fr-FR" dirty="0"/>
              <a:t>https://www.ubercut.fr</a:t>
            </a:r>
          </a:p>
          <a:p>
            <a:endParaRPr lang="fr-FR" dirty="0"/>
          </a:p>
          <a:p>
            <a:r>
              <a:rPr lang="fr-FR" u="sng" dirty="0" err="1"/>
              <a:t>Front-end</a:t>
            </a:r>
            <a:r>
              <a:rPr lang="fr-FR" u="sng" dirty="0"/>
              <a:t> : </a:t>
            </a:r>
            <a:r>
              <a:rPr lang="fr-FR" dirty="0"/>
              <a:t>Symfony </a:t>
            </a:r>
            <a:r>
              <a:rPr lang="fr-FR" dirty="0" err="1"/>
              <a:t>Twig</a:t>
            </a:r>
            <a:r>
              <a:rPr lang="fr-FR" dirty="0"/>
              <a:t>, Bootstrap</a:t>
            </a:r>
          </a:p>
          <a:p>
            <a:r>
              <a:rPr lang="fr-FR" u="sng" dirty="0" err="1"/>
              <a:t>Back-end</a:t>
            </a:r>
            <a:r>
              <a:rPr lang="fr-FR" u="sng" dirty="0"/>
              <a:t> : </a:t>
            </a:r>
            <a:r>
              <a:rPr lang="fr-FR" dirty="0"/>
              <a:t>Symfony PHP</a:t>
            </a:r>
          </a:p>
          <a:p>
            <a:r>
              <a:rPr lang="fr-FR" dirty="0"/>
              <a:t>Outils : PhpMyAdmin, MySQL, VS Code</a:t>
            </a:r>
          </a:p>
          <a:p>
            <a:r>
              <a:rPr lang="fr-FR" dirty="0"/>
              <a:t>Déploiement : </a:t>
            </a:r>
            <a:r>
              <a:rPr lang="fr-FR" dirty="0" err="1"/>
              <a:t>Hostinger</a:t>
            </a:r>
            <a:endParaRPr lang="fr-FR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803D23-DA6D-E3E1-2302-22FA4C530D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8" y="1773633"/>
            <a:ext cx="1301550" cy="7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693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MVP (Minimum Viable Product) :</a:t>
            </a:r>
          </a:p>
          <a:p>
            <a:r>
              <a:rPr lang="fr-FR" sz="1400" dirty="0"/>
              <a:t>Voici les fonctionnalités minimales nécessaires au bon fonctionnement de l’application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E305AAFE-72D4-8277-53EB-774C7E087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4" y="2870301"/>
            <a:ext cx="9875891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 :</a:t>
            </a:r>
          </a:p>
        </p:txBody>
      </p:sp>
    </p:spTree>
    <p:extLst>
      <p:ext uri="{BB962C8B-B14F-4D97-AF65-F5344CB8AC3E}">
        <p14:creationId xmlns:p14="http://schemas.microsoft.com/office/powerpoint/2010/main" val="209883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2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Maquette :</a:t>
            </a:r>
          </a:p>
        </p:txBody>
      </p:sp>
    </p:spTree>
    <p:extLst>
      <p:ext uri="{BB962C8B-B14F-4D97-AF65-F5344CB8AC3E}">
        <p14:creationId xmlns:p14="http://schemas.microsoft.com/office/powerpoint/2010/main" val="3762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422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UML de la base de données :</a:t>
            </a:r>
          </a:p>
        </p:txBody>
      </p:sp>
    </p:spTree>
    <p:extLst>
      <p:ext uri="{BB962C8B-B14F-4D97-AF65-F5344CB8AC3E}">
        <p14:creationId xmlns:p14="http://schemas.microsoft.com/office/powerpoint/2010/main" val="1367910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Architecture</a:t>
            </a:r>
          </a:p>
        </p:txBody>
      </p:sp>
      <p:pic>
        <p:nvPicPr>
          <p:cNvPr id="98" name="Graphic 97" descr="Gears with solid fill">
            <a:extLst>
              <a:ext uri="{FF2B5EF4-FFF2-40B4-BE49-F238E27FC236}">
                <a16:creationId xmlns:a16="http://schemas.microsoft.com/office/drawing/2014/main" id="{3B5E0DAC-8993-779D-B33B-E6DE93422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9930" y="1249671"/>
            <a:ext cx="2442983" cy="2442983"/>
          </a:xfrm>
          <a:prstGeom prst="rect">
            <a:avLst/>
          </a:prstGeom>
        </p:spPr>
      </p:pic>
      <p:pic>
        <p:nvPicPr>
          <p:cNvPr id="100" name="Graphic 99" descr="User with solid fill">
            <a:extLst>
              <a:ext uri="{FF2B5EF4-FFF2-40B4-BE49-F238E27FC236}">
                <a16:creationId xmlns:a16="http://schemas.microsoft.com/office/drawing/2014/main" id="{E7B1192D-57B9-39EF-12F8-B383740C2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207" y="2594127"/>
            <a:ext cx="1839362" cy="1839362"/>
          </a:xfrm>
          <a:prstGeom prst="rect">
            <a:avLst/>
          </a:prstGeom>
        </p:spPr>
      </p:pic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AD9BF69E-8238-078F-1285-051F49BEC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0298" y="1353830"/>
            <a:ext cx="1861940" cy="1861940"/>
          </a:xfrm>
          <a:prstGeom prst="rect">
            <a:avLst/>
          </a:prstGeom>
        </p:spPr>
      </p:pic>
      <p:pic>
        <p:nvPicPr>
          <p:cNvPr id="104" name="Graphic 103" descr="Monitor with solid fill">
            <a:extLst>
              <a:ext uri="{FF2B5EF4-FFF2-40B4-BE49-F238E27FC236}">
                <a16:creationId xmlns:a16="http://schemas.microsoft.com/office/drawing/2014/main" id="{A07E84A8-E8D3-DECD-56E1-382D2143E2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89164" y="4240430"/>
            <a:ext cx="1861940" cy="186194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74F8C7-BFE0-49AF-C514-5271FA30B635}"/>
              </a:ext>
            </a:extLst>
          </p:cNvPr>
          <p:cNvCxnSpPr>
            <a:cxnSpLocks/>
          </p:cNvCxnSpPr>
          <p:nvPr/>
        </p:nvCxnSpPr>
        <p:spPr>
          <a:xfrm>
            <a:off x="6170663" y="2284800"/>
            <a:ext cx="2245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FD7363-33F3-F7B7-F81E-D34AEC0D3EC8}"/>
              </a:ext>
            </a:extLst>
          </p:cNvPr>
          <p:cNvCxnSpPr>
            <a:cxnSpLocks/>
          </p:cNvCxnSpPr>
          <p:nvPr/>
        </p:nvCxnSpPr>
        <p:spPr>
          <a:xfrm>
            <a:off x="5835685" y="3144879"/>
            <a:ext cx="2154725" cy="1793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67220B0-EF1D-DD9D-E289-D4DDE415D062}"/>
              </a:ext>
            </a:extLst>
          </p:cNvPr>
          <p:cNvCxnSpPr>
            <a:cxnSpLocks/>
          </p:cNvCxnSpPr>
          <p:nvPr/>
        </p:nvCxnSpPr>
        <p:spPr>
          <a:xfrm flipH="1" flipV="1">
            <a:off x="2992897" y="4240430"/>
            <a:ext cx="4771176" cy="1104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C4B9E1BD-81D9-0068-8F41-CFCEE44729FD}"/>
              </a:ext>
            </a:extLst>
          </p:cNvPr>
          <p:cNvCxnSpPr>
            <a:cxnSpLocks/>
          </p:cNvCxnSpPr>
          <p:nvPr/>
        </p:nvCxnSpPr>
        <p:spPr>
          <a:xfrm flipV="1">
            <a:off x="2992897" y="2284800"/>
            <a:ext cx="1421394" cy="12290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2D4E5EF-AC6C-2F88-75B9-35AA90510E45}"/>
              </a:ext>
            </a:extLst>
          </p:cNvPr>
          <p:cNvSpPr txBox="1"/>
          <p:nvPr/>
        </p:nvSpPr>
        <p:spPr>
          <a:xfrm>
            <a:off x="1605785" y="424043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Utilisateur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2614E1-1A52-4218-EBA2-BCEB9B98CDD9}"/>
              </a:ext>
            </a:extLst>
          </p:cNvPr>
          <p:cNvSpPr txBox="1"/>
          <p:nvPr/>
        </p:nvSpPr>
        <p:spPr>
          <a:xfrm>
            <a:off x="4295409" y="3507989"/>
            <a:ext cx="12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Contrôleur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DE2A9E-6350-3A2D-F9C3-265A6ABA67FB}"/>
              </a:ext>
            </a:extLst>
          </p:cNvPr>
          <p:cNvSpPr txBox="1"/>
          <p:nvPr/>
        </p:nvSpPr>
        <p:spPr>
          <a:xfrm>
            <a:off x="8288009" y="3046323"/>
            <a:ext cx="202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</a:t>
            </a:r>
          </a:p>
          <a:p>
            <a:pPr algn="ctr"/>
            <a:r>
              <a:rPr lang="fr-FR" dirty="0"/>
              <a:t>(Base de données)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698637E-01B9-C51C-2B87-D32BA2AE9A47}"/>
              </a:ext>
            </a:extLst>
          </p:cNvPr>
          <p:cNvSpPr txBox="1"/>
          <p:nvPr/>
        </p:nvSpPr>
        <p:spPr>
          <a:xfrm>
            <a:off x="8738998" y="5917704"/>
            <a:ext cx="5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</a:t>
            </a:r>
          </a:p>
        </p:txBody>
      </p:sp>
    </p:spTree>
    <p:extLst>
      <p:ext uri="{BB962C8B-B14F-4D97-AF65-F5344CB8AC3E}">
        <p14:creationId xmlns:p14="http://schemas.microsoft.com/office/powerpoint/2010/main" val="2515860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751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74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52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9– Déploiement</a:t>
            </a:r>
          </a:p>
        </p:txBody>
      </p:sp>
    </p:spTree>
    <p:extLst>
      <p:ext uri="{BB962C8B-B14F-4D97-AF65-F5344CB8AC3E}">
        <p14:creationId xmlns:p14="http://schemas.microsoft.com/office/powerpoint/2010/main" val="388529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10 – Démonstration &amp;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9E12-530E-2EC4-1B70-E9D378509F45}"/>
              </a:ext>
            </a:extLst>
          </p:cNvPr>
          <p:cNvSpPr txBox="1"/>
          <p:nvPr/>
        </p:nvSpPr>
        <p:spPr>
          <a:xfrm>
            <a:off x="5484710" y="324433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ubercut.fr</a:t>
            </a:r>
          </a:p>
        </p:txBody>
      </p:sp>
    </p:spTree>
    <p:extLst>
      <p:ext uri="{BB962C8B-B14F-4D97-AF65-F5344CB8AC3E}">
        <p14:creationId xmlns:p14="http://schemas.microsoft.com/office/powerpoint/2010/main" val="303828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Sommaire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6C259-A708-F21D-31AE-ECB1D592E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45883"/>
              </p:ext>
            </p:extLst>
          </p:nvPr>
        </p:nvGraphicFramePr>
        <p:xfrm>
          <a:off x="1494325" y="1950937"/>
          <a:ext cx="9203350" cy="394287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01675">
                  <a:extLst>
                    <a:ext uri="{9D8B030D-6E8A-4147-A177-3AD203B41FA5}">
                      <a16:colId xmlns:a16="http://schemas.microsoft.com/office/drawing/2014/main" val="930508992"/>
                    </a:ext>
                  </a:extLst>
                </a:gridCol>
                <a:gridCol w="4601675">
                  <a:extLst>
                    <a:ext uri="{9D8B030D-6E8A-4147-A177-3AD203B41FA5}">
                      <a16:colId xmlns:a16="http://schemas.microsoft.com/office/drawing/2014/main" val="3473593467"/>
                    </a:ext>
                  </a:extLst>
                </a:gridCol>
              </a:tblGrid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1 – Présentation Personnelle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 – Conception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81547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2 – Mon alternance chez ADventori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 – Architecture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777985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3 – Présentation de Uber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 – Développement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9389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4 – Organisation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 – Déploiement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627062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5 – Technologies &amp; Outils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– Démonstration &amp; Questions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402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6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Conclusion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5432194" y="372069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195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85F-A749-AA1A-81C8-053039B0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48090E-0F9D-43D9-9602-2942EBEC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584" y="1971479"/>
            <a:ext cx="6311020" cy="3633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Wassim BACHA</a:t>
            </a:r>
          </a:p>
          <a:p>
            <a:pPr marL="0" indent="0">
              <a:buNone/>
            </a:pPr>
            <a:r>
              <a:rPr lang="fr-FR" sz="2400" dirty="0"/>
              <a:t>22 ans</a:t>
            </a:r>
          </a:p>
          <a:p>
            <a:pPr marL="0" indent="0">
              <a:buNone/>
            </a:pPr>
            <a:r>
              <a:rPr lang="fr-FR" sz="2400" dirty="0"/>
              <a:t>BTS Services Informatiques aux Organisations</a:t>
            </a:r>
          </a:p>
          <a:p>
            <a:pPr marL="0" indent="0">
              <a:buNone/>
            </a:pPr>
            <a:r>
              <a:rPr lang="fr-FR" sz="2400" dirty="0"/>
              <a:t>Développeur </a:t>
            </a:r>
            <a:r>
              <a:rPr lang="fr-FR" sz="2400" dirty="0" err="1"/>
              <a:t>FullStack</a:t>
            </a:r>
            <a:r>
              <a:rPr lang="fr-FR" sz="2400" dirty="0"/>
              <a:t> chez ADventori</a:t>
            </a:r>
          </a:p>
        </p:txBody>
      </p:sp>
      <p:pic>
        <p:nvPicPr>
          <p:cNvPr id="20" name="Picture 19" descr="A cat with a bandana covering its face">
            <a:extLst>
              <a:ext uri="{FF2B5EF4-FFF2-40B4-BE49-F238E27FC236}">
                <a16:creationId xmlns:a16="http://schemas.microsoft.com/office/drawing/2014/main" id="{1908AFA8-95E4-C62F-CBEC-1C1F4CD81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108"/>
            <a:ext cx="3353276" cy="3335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14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44347B7B-257F-47A0-CF22-619172A3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17" y="661796"/>
            <a:ext cx="4481166" cy="196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0B7B-15C7-60AE-2C45-A3A4200BA305}"/>
              </a:ext>
            </a:extLst>
          </p:cNvPr>
          <p:cNvSpPr txBox="1"/>
          <p:nvPr/>
        </p:nvSpPr>
        <p:spPr>
          <a:xfrm>
            <a:off x="659394" y="3429000"/>
            <a:ext cx="10873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Startup créée en 2009 par </a:t>
            </a:r>
            <a:r>
              <a:rPr lang="fr-FR" sz="2800" dirty="0" err="1"/>
              <a:t>M.Pierre</a:t>
            </a:r>
            <a:r>
              <a:rPr lang="fr-FR" sz="2800" dirty="0"/>
              <a:t>-Antoine </a:t>
            </a:r>
            <a:r>
              <a:rPr lang="fr-FR" sz="2800" dirty="0" err="1"/>
              <a:t>Durgeat</a:t>
            </a:r>
            <a:endParaRPr lang="fr-FR" sz="2800" dirty="0"/>
          </a:p>
          <a:p>
            <a:r>
              <a:rPr lang="fr-FR" sz="2800" dirty="0"/>
              <a:t>- Leader en France des bannières publicitaires dynamiques (DCO)</a:t>
            </a:r>
          </a:p>
          <a:p>
            <a:r>
              <a:rPr lang="fr-FR" sz="2800" dirty="0"/>
              <a:t>- Plus de 20 employés répartis en 3 équipes :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Opérations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Creative </a:t>
            </a:r>
            <a:r>
              <a:rPr lang="fr-FR" sz="2800" dirty="0" err="1"/>
              <a:t>Lab</a:t>
            </a:r>
            <a:r>
              <a:rPr lang="fr-FR" sz="2800" dirty="0"/>
              <a:t>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Tech </a:t>
            </a:r>
            <a:r>
              <a:rPr lang="fr-FR" sz="2800" dirty="0" err="1"/>
              <a:t>Lab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1739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4194100" y="407405"/>
            <a:ext cx="38037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Qu’est-ce que la DCO ?</a:t>
            </a:r>
          </a:p>
          <a:p>
            <a:pPr algn="ctr"/>
            <a:r>
              <a:rPr lang="fr-FR" dirty="0"/>
              <a:t>(Dynamic Creative Optimisation)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in overalls holding a tire&#10;&#10;Description automatically generated">
            <a:extLst>
              <a:ext uri="{FF2B5EF4-FFF2-40B4-BE49-F238E27FC236}">
                <a16:creationId xmlns:a16="http://schemas.microsoft.com/office/drawing/2014/main" id="{30028049-38B5-F1ED-8344-2CD87441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2281473"/>
            <a:ext cx="1804552" cy="3648547"/>
          </a:xfrm>
          <a:prstGeom prst="rect">
            <a:avLst/>
          </a:prstGeom>
        </p:spPr>
      </p:pic>
      <p:pic>
        <p:nvPicPr>
          <p:cNvPr id="9" name="Picture 8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0169317C-98DB-A515-1DD1-C82042FC1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18" y="2281473"/>
            <a:ext cx="1804552" cy="3648548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AD5BF4A7-FCC6-FD96-E735-411EDA6A1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62" y="2281473"/>
            <a:ext cx="1804552" cy="3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3C4D6-86CE-AB10-39E4-D0CA56CA864F}"/>
              </a:ext>
            </a:extLst>
          </p:cNvPr>
          <p:cNvSpPr txBox="1"/>
          <p:nvPr/>
        </p:nvSpPr>
        <p:spPr>
          <a:xfrm>
            <a:off x="7701533" y="2813084"/>
            <a:ext cx="3639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bannière s’adapte à l’utilisateur et à son contexte de navigation (profil, </a:t>
            </a:r>
            <a:r>
              <a:rPr lang="fr-FR" dirty="0" err="1"/>
              <a:t>géolocalosation</a:t>
            </a:r>
            <a:r>
              <a:rPr lang="fr-FR" dirty="0"/>
              <a:t>, flux de produit, météo, contenu, etc…)</a:t>
            </a:r>
          </a:p>
          <a:p>
            <a:endParaRPr lang="fr-FR" dirty="0"/>
          </a:p>
          <a:p>
            <a:r>
              <a:rPr lang="fr-FR" dirty="0"/>
              <a:t>Les principales technologies utilisées sont :</a:t>
            </a:r>
          </a:p>
          <a:p>
            <a:r>
              <a:rPr lang="fr-FR" dirty="0"/>
              <a:t>- Groovy (Java)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(Javascript)</a:t>
            </a:r>
          </a:p>
        </p:txBody>
      </p:sp>
    </p:spTree>
    <p:extLst>
      <p:ext uri="{BB962C8B-B14F-4D97-AF65-F5344CB8AC3E}">
        <p14:creationId xmlns:p14="http://schemas.microsoft.com/office/powerpoint/2010/main" val="205656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5132337" y="541575"/>
            <a:ext cx="192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Nos clients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3A32F-7861-4AF2-D56D-571390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1" y="1732187"/>
            <a:ext cx="8265814" cy="4584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748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4431695" y="3720696"/>
            <a:ext cx="332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de mise en relation </a:t>
            </a:r>
          </a:p>
          <a:p>
            <a:pPr algn="ctr"/>
            <a:r>
              <a:rPr lang="fr-FR" dirty="0"/>
              <a:t>entre coiffeurs et clients.</a:t>
            </a:r>
          </a:p>
        </p:txBody>
      </p:sp>
    </p:spTree>
    <p:extLst>
      <p:ext uri="{BB962C8B-B14F-4D97-AF65-F5344CB8AC3E}">
        <p14:creationId xmlns:p14="http://schemas.microsoft.com/office/powerpoint/2010/main" val="285733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Presentation</a:t>
            </a:r>
          </a:p>
        </p:txBody>
      </p:sp>
      <p:pic>
        <p:nvPicPr>
          <p:cNvPr id="4" name="Picture 3" descr="Close-up of bag with hair comb, hair-cutting shears, and scissors">
            <a:extLst>
              <a:ext uri="{FF2B5EF4-FFF2-40B4-BE49-F238E27FC236}">
                <a16:creationId xmlns:a16="http://schemas.microsoft.com/office/drawing/2014/main" id="{E471B4D6-1BCB-7822-79AE-7E8F16F3F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1"/>
          <a:stretch/>
        </p:blipFill>
        <p:spPr>
          <a:xfrm>
            <a:off x="4911358" y="0"/>
            <a:ext cx="7280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87AB2-C0C7-0366-B1B3-AEDCD563AC2D}"/>
              </a:ext>
            </a:extLst>
          </p:cNvPr>
          <p:cNvSpPr txBox="1"/>
          <p:nvPr/>
        </p:nvSpPr>
        <p:spPr>
          <a:xfrm>
            <a:off x="341695" y="2027975"/>
            <a:ext cx="3974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er Move" panose="02010803030201060303" pitchFamily="50" charset="0"/>
              </a:rPr>
              <a:t>Uber Cut is a web application that enables local hairdressers to connect with clients quickly, easily, and affordably.</a:t>
            </a:r>
          </a:p>
          <a:p>
            <a:endParaRPr lang="en-US" dirty="0">
              <a:latin typeface="Uber Move" panose="02010803030201060303" pitchFamily="50" charset="0"/>
            </a:endParaRPr>
          </a:p>
          <a:p>
            <a:r>
              <a:rPr lang="en-US" dirty="0">
                <a:latin typeface="Uber Move" panose="02010803030201060303" pitchFamily="50" charset="0"/>
              </a:rPr>
              <a:t>Its main benefits are :</a:t>
            </a:r>
          </a:p>
          <a:p>
            <a:endParaRPr lang="en-US" dirty="0">
              <a:latin typeface="Uber Move" panose="02010803030201060303" pitchFamily="50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Uber Move" panose="02010803030201060303" pitchFamily="50" charset="0"/>
              </a:rPr>
              <a:t>Easy to Use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Open to </a:t>
            </a:r>
            <a:r>
              <a:rPr lang="fr-FR" dirty="0" err="1">
                <a:latin typeface="Uber Move" panose="02010803030201060303" pitchFamily="50" charset="0"/>
              </a:rPr>
              <a:t>everyone</a:t>
            </a:r>
            <a:endParaRPr lang="fr-FR" dirty="0">
              <a:latin typeface="Uber Move" panose="02010803030201060303" pitchFamily="50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latin typeface="Uber Move" panose="02010803030201060303" pitchFamily="50" charset="0"/>
              </a:rPr>
              <a:t>Honest</a:t>
            </a:r>
            <a:r>
              <a:rPr lang="fr-FR" dirty="0">
                <a:latin typeface="Uber Move" panose="02010803030201060303" pitchFamily="50" charset="0"/>
              </a:rPr>
              <a:t> </a:t>
            </a:r>
            <a:r>
              <a:rPr lang="fr-FR" dirty="0" err="1">
                <a:latin typeface="Uber Move" panose="02010803030201060303" pitchFamily="50" charset="0"/>
              </a:rPr>
              <a:t>Prices</a:t>
            </a:r>
            <a:endParaRPr lang="fr-FR" dirty="0">
              <a:latin typeface="Uber Move" panose="02010803030201060303" pitchFamily="50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Opportunity for </a:t>
            </a:r>
            <a:r>
              <a:rPr lang="fr-FR" dirty="0" err="1">
                <a:latin typeface="Uber Move" panose="02010803030201060303" pitchFamily="50" charset="0"/>
              </a:rPr>
              <a:t>talented</a:t>
            </a:r>
            <a:r>
              <a:rPr lang="fr-FR" dirty="0">
                <a:latin typeface="Uber Move" panose="02010803030201060303" pitchFamily="50" charset="0"/>
              </a:rPr>
              <a:t> </a:t>
            </a:r>
            <a:r>
              <a:rPr lang="fr-FR" dirty="0" err="1">
                <a:latin typeface="Uber Move" panose="02010803030201060303" pitchFamily="50" charset="0"/>
              </a:rPr>
              <a:t>hairdressers</a:t>
            </a:r>
            <a:r>
              <a:rPr lang="fr-FR" dirty="0">
                <a:latin typeface="Uber Move" panose="02010803030201060303" pitchFamily="50" charset="0"/>
              </a:rPr>
              <a:t> to </a:t>
            </a:r>
            <a:r>
              <a:rPr lang="fr-FR" dirty="0" err="1">
                <a:latin typeface="Uber Move" panose="02010803030201060303" pitchFamily="50" charset="0"/>
              </a:rPr>
              <a:t>work</a:t>
            </a:r>
            <a:endParaRPr lang="fr-FR" dirty="0">
              <a:latin typeface="Uber Move" panose="0201080303020106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0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4 – Organisation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AE2E-C13E-FC06-87B7-03B5423F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1" y="1430447"/>
            <a:ext cx="6913187" cy="45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376DB-72D4-12CD-1AC2-B97C1A989E1C}"/>
              </a:ext>
            </a:extLst>
          </p:cNvPr>
          <p:cNvSpPr txBox="1"/>
          <p:nvPr/>
        </p:nvSpPr>
        <p:spPr>
          <a:xfrm>
            <a:off x="7936923" y="2707301"/>
            <a:ext cx="3639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l’organisation du projet, je me suis inspiré de la méthode utilisée en entreprise avec un système de tickets.</a:t>
            </a:r>
          </a:p>
          <a:p>
            <a:r>
              <a:rPr lang="fr-FR" dirty="0"/>
              <a:t>Ainsi, je peux garder un œil sur mes tâches restantes pour atteindre le MVP du deadline.</a:t>
            </a:r>
          </a:p>
        </p:txBody>
      </p:sp>
    </p:spTree>
    <p:extLst>
      <p:ext uri="{BB962C8B-B14F-4D97-AF65-F5344CB8AC3E}">
        <p14:creationId xmlns:p14="http://schemas.microsoft.com/office/powerpoint/2010/main" val="523415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390</Words>
  <Application>Microsoft Office PowerPoint</Application>
  <PresentationFormat>Widescreen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Uber Move</vt:lpstr>
      <vt:lpstr>Office Theme</vt:lpstr>
      <vt:lpstr>PowerPoint Presentation</vt:lpstr>
      <vt:lpstr>PowerPoint Presentation</vt:lpstr>
      <vt:lpstr>Présentation personnelle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Wassim Bacha</dc:creator>
  <cp:lastModifiedBy>Wassim Bacha</cp:lastModifiedBy>
  <cp:revision>51</cp:revision>
  <dcterms:created xsi:type="dcterms:W3CDTF">2024-06-03T07:27:24Z</dcterms:created>
  <dcterms:modified xsi:type="dcterms:W3CDTF">2024-06-03T14:36:53Z</dcterms:modified>
</cp:coreProperties>
</file>